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2" r:id="rId1"/>
  </p:sldMasterIdLst>
  <p:notesMasterIdLst>
    <p:notesMasterId r:id="rId11"/>
  </p:notesMasterIdLst>
  <p:sldIdLst>
    <p:sldId id="256" r:id="rId2"/>
    <p:sldId id="266" r:id="rId3"/>
    <p:sldId id="267" r:id="rId4"/>
    <p:sldId id="292" r:id="rId5"/>
    <p:sldId id="293" r:id="rId6"/>
    <p:sldId id="294" r:id="rId7"/>
    <p:sldId id="296" r:id="rId8"/>
    <p:sldId id="285" r:id="rId9"/>
    <p:sldId id="28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00CC"/>
    <a:srgbClr val="008000"/>
    <a:srgbClr val="47AF4C"/>
    <a:srgbClr val="08091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8492" autoAdjust="0"/>
  </p:normalViewPr>
  <p:slideViewPr>
    <p:cSldViewPr>
      <p:cViewPr>
        <p:scale>
          <a:sx n="100" d="100"/>
          <a:sy n="100" d="100"/>
        </p:scale>
        <p:origin x="-294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17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FE951-1562-417C-A351-288FC4F22766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ECCD4-2615-49FA-824D-621F0E0878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198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982F862-595B-4E0D-BED2-B40A5AC1436A}" type="datetimeFigureOut">
              <a:rPr lang="ru-RU" smtClean="0"/>
              <a:pPr>
                <a:defRPr/>
              </a:pPr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FB5E025-AFCC-4DC0-99CF-80B6DEF3CF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616AEB-FAB4-4C68-BF15-2AEE057D801E}" type="datetimeFigureOut">
              <a:rPr lang="ru-RU" smtClean="0"/>
              <a:pPr>
                <a:defRPr/>
              </a:pPr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64D0CE-90C5-40C0-AD70-AF2182AE128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4BC5F7-BAFF-494D-BB08-27BA8D23D2C5}" type="datetimeFigureOut">
              <a:rPr lang="ru-RU" smtClean="0"/>
              <a:pPr>
                <a:defRPr/>
              </a:pPr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2B2AC2-D950-4273-884A-FCFB65DBBC2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5C5021-14EF-4633-8E14-883B33CD8C31}" type="datetimeFigureOut">
              <a:rPr lang="ru-RU" smtClean="0"/>
              <a:pPr>
                <a:defRPr/>
              </a:pPr>
              <a:t>06.10.2016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22F2A8-E550-4E09-865F-365C8C6C3B6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4470BF-C338-4EE9-BA14-4C270643B3DB}" type="datetimeFigureOut">
              <a:rPr lang="ru-RU" smtClean="0"/>
              <a:pPr>
                <a:defRPr/>
              </a:pPr>
              <a:t>06.10.2016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962E7F-F75C-4370-8ACD-E1E512EDD8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D9C258-BA1F-48E5-921E-24DE8938DC09}" type="datetimeFigureOut">
              <a:rPr lang="ru-RU" smtClean="0"/>
              <a:pPr>
                <a:defRPr/>
              </a:pPr>
              <a:t>06.10.2016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5BEE2-AA12-4F67-9718-B81365BFA1B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8AE1BD-DD0D-4EC1-93BD-936D0B0DCA16}" type="datetimeFigureOut">
              <a:rPr lang="ru-RU" smtClean="0"/>
              <a:pPr>
                <a:defRPr/>
              </a:pPr>
              <a:t>06.10.2016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3B163A-764C-493B-B6C3-3FC09DDBAD4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F17261-65AB-479F-89EC-FD49052AEE0D}" type="datetimeFigureOut">
              <a:rPr lang="ru-RU" smtClean="0"/>
              <a:pPr>
                <a:defRPr/>
              </a:pPr>
              <a:t>06.10.2016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354966-BB93-4A90-86BF-50E8E55EBC7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50D702-3ED6-4B72-ABE0-2DE715434FA2}" type="datetimeFigureOut">
              <a:rPr lang="ru-RU" smtClean="0"/>
              <a:pPr>
                <a:defRPr/>
              </a:pPr>
              <a:t>06.10.2016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D2A7AE-EC5E-4326-932A-2CCC3E095A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36A9F2-3F3B-4482-A919-A41907DE2A0A}" type="datetimeFigureOut">
              <a:rPr lang="ru-RU" smtClean="0"/>
              <a:pPr>
                <a:defRPr/>
              </a:pPr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36BFF-6B9C-4E9B-8236-25ED41D5099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3F4269-4A4F-41C0-83C2-46F1FD32D48B}" type="datetimeFigureOut">
              <a:rPr lang="ru-RU" smtClean="0"/>
              <a:pPr>
                <a:defRPr/>
              </a:pPr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6AD2E5-D853-4FC8-BE23-688CAB0CD62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B03628F-2C4A-40D4-A44C-5F8E79D31F61}" type="datetimeFigureOut">
              <a:rPr lang="ru-RU" smtClean="0"/>
              <a:pPr>
                <a:defRPr/>
              </a:pPr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58BDAC4-5E31-4DCB-B143-C5AF3077C0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11960" y="4560540"/>
            <a:ext cx="5500687" cy="2062103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Класс: 10а</a:t>
            </a:r>
          </a:p>
          <a:p>
            <a:pPr>
              <a:defRPr/>
            </a:pP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Урок № </a:t>
            </a: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5</a:t>
            </a:r>
            <a:endParaRPr lang="ru-RU" sz="3200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  <a:p>
            <a:pPr>
              <a:defRPr/>
            </a:pP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Учитель: </a:t>
            </a:r>
            <a:r>
              <a:rPr lang="ru-RU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Таженова</a:t>
            </a: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 У.С.</a:t>
            </a:r>
          </a:p>
          <a:p>
            <a:pPr algn="r">
              <a:defRPr/>
            </a:pP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1196752"/>
            <a:ext cx="7200800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Тангенс и котангенс</a:t>
            </a:r>
            <a:endParaRPr lang="ru-RU" sz="6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Содержимое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467544" y="2060848"/>
            <a:ext cx="8358188" cy="15121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/>
              <a:t> ввести определения тангенса и котангенса.</a:t>
            </a:r>
            <a:endParaRPr lang="ru-RU" sz="4000" b="1" dirty="0" smtClean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05251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sz="6000" dirty="0" smtClean="0"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0298" y="214291"/>
            <a:ext cx="39290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 smtClean="0">
                <a:solidFill>
                  <a:srgbClr val="0000CC"/>
                </a:solidFill>
                <a:latin typeface="Monotype Corsiva" pitchFamily="66" charset="0"/>
                <a:ea typeface="+mj-ea"/>
                <a:cs typeface="+mj-cs"/>
              </a:rPr>
              <a:t>Цель урока</a:t>
            </a:r>
            <a:endParaRPr lang="ru-RU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Содержимое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1357313" y="2357438"/>
            <a:ext cx="7463159" cy="3857644"/>
          </a:xfrm>
        </p:spPr>
        <p:txBody>
          <a:bodyPr>
            <a:normAutofit/>
          </a:bodyPr>
          <a:lstStyle/>
          <a:p>
            <a:pPr algn="just"/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Анализ самостоятельной работы</a:t>
            </a:r>
            <a:endParaRPr lang="ru-RU" sz="4000" b="1" dirty="0" smtClean="0">
              <a:solidFill>
                <a:schemeClr val="tx1"/>
              </a:solidFill>
              <a:latin typeface="Monotype Corsiva" pitchFamily="66" charset="0"/>
            </a:endParaRPr>
          </a:p>
          <a:p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Изучение нового материала</a:t>
            </a:r>
          </a:p>
          <a:p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Закрепление изученного</a:t>
            </a:r>
          </a:p>
          <a:p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Рефлексия</a:t>
            </a:r>
          </a:p>
          <a:p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Домашнее задание</a:t>
            </a:r>
          </a:p>
        </p:txBody>
      </p:sp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642938" y="285750"/>
            <a:ext cx="7772400" cy="1143000"/>
          </a:xfrm>
        </p:spPr>
        <p:txBody>
          <a:bodyPr/>
          <a:lstStyle/>
          <a:p>
            <a:pPr algn="ctr"/>
            <a:r>
              <a:rPr lang="ru-RU" sz="6000" dirty="0" smtClean="0">
                <a:solidFill>
                  <a:srgbClr val="0000CC"/>
                </a:solidFill>
                <a:latin typeface="Monotype Corsiva" pitchFamily="66" charset="0"/>
              </a:rPr>
              <a:t>Ход урока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d3mlntcv38ck9k.cloudfront.net/content/konspekt_image/38740/16acfc20_f39a_0130_725a_12313d00e49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12776"/>
            <a:ext cx="4285952" cy="41781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3032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d3mlntcv38ck9k.cloudfront.net/content/konspekt_image/38751/1f45aa90_f39a_0130_7265_12313d00e49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7033006" cy="3949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018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7756263" cy="1054250"/>
          </a:xfrm>
        </p:spPr>
        <p:txBody>
          <a:bodyPr/>
          <a:lstStyle/>
          <a:p>
            <a:r>
              <a:rPr lang="ru-RU" sz="4000" dirty="0"/>
              <a:t>Вычислим тангенсы и котангенсы основных </a:t>
            </a:r>
            <a:r>
              <a:rPr lang="ru-RU" sz="4000" dirty="0" smtClean="0"/>
              <a:t>углов:</a:t>
            </a: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pic>
        <p:nvPicPr>
          <p:cNvPr id="1053" name="Picture 2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204" b="18820"/>
          <a:stretch/>
        </p:blipFill>
        <p:spPr bwMode="auto">
          <a:xfrm>
            <a:off x="1043608" y="2633464"/>
            <a:ext cx="6894130" cy="2365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2257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d3mlntcv38ck9k.cloudfront.net/content/konspekt_image/38769/2d1359c0_f39a_0130_7277_12313d00e49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76672"/>
            <a:ext cx="5400600" cy="576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1408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Рефлексия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6" t="17819" r="3340" b="3048"/>
          <a:stretch/>
        </p:blipFill>
        <p:spPr>
          <a:xfrm>
            <a:off x="1259632" y="2132856"/>
            <a:ext cx="6552728" cy="424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131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Домашнее задание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14348" y="2285992"/>
            <a:ext cx="7500990" cy="2214578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Теория: §5 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Практика : № 95(а, г), 96, 100(а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б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1577</TotalTime>
  <Words>63</Words>
  <Application>Microsoft Office PowerPoint</Application>
  <PresentationFormat>Экран (4:3)</PresentationFormat>
  <Paragraphs>18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Твердый переплет</vt:lpstr>
      <vt:lpstr>Презентация PowerPoint</vt:lpstr>
      <vt:lpstr>          </vt:lpstr>
      <vt:lpstr>Ход урока</vt:lpstr>
      <vt:lpstr>Презентация PowerPoint</vt:lpstr>
      <vt:lpstr>Презентация PowerPoint</vt:lpstr>
      <vt:lpstr>Вычислим тангенсы и котангенсы основных углов:  </vt:lpstr>
      <vt:lpstr>Презентация PowerPoint</vt:lpstr>
      <vt:lpstr>Рефлексия</vt:lpstr>
      <vt:lpstr>Домашнее задание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</dc:title>
  <dc:creator>Будехина</dc:creator>
  <cp:lastModifiedBy>UserXP</cp:lastModifiedBy>
  <cp:revision>159</cp:revision>
  <dcterms:created xsi:type="dcterms:W3CDTF">2009-06-12T10:52:55Z</dcterms:created>
  <dcterms:modified xsi:type="dcterms:W3CDTF">2016-10-06T08:48:55Z</dcterms:modified>
</cp:coreProperties>
</file>